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6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96018" autoAdjust="0"/>
  </p:normalViewPr>
  <p:slideViewPr>
    <p:cSldViewPr snapToGrid="0" showGuides="1">
      <p:cViewPr varScale="1">
        <p:scale>
          <a:sx n="98" d="100"/>
          <a:sy n="98" d="100"/>
        </p:scale>
        <p:origin x="200" y="7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8B320-AED9-4348-A674-4127DB0F0782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B7F47-73D1-4626-965F-27BDEB9BA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1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Presenter(s) be required to provide a profile photo for Slide 0, which is displayed while the MC or session chair introduces and invites the presenter to the stage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5B7F47-73D1-4626-965F-27BDEB9BAB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67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5B7F47-73D1-4626-965F-27BDEB9BAB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8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AAAP 21</a:t>
            </a:r>
            <a:r>
              <a:rPr lang="en-US" baseline="30000" dirty="0"/>
              <a:t>st</a:t>
            </a:r>
            <a:r>
              <a:rPr lang="en-US" dirty="0"/>
              <a:t> Congress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05EFDE-ADA0-D2D5-4FA9-B10625AB0E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5" y="258106"/>
            <a:ext cx="1772572" cy="69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8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078352-F29C-337B-5648-7ECD7D729D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65" y="231602"/>
            <a:ext cx="1772572" cy="69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0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3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1648-7584-4AEA-8C77-7809A781D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9EACA-EA18-4330-8E00-A6EE638C5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41BCD-3A1F-4F81-8567-C86538D04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CD319-65C0-4D9E-8CC8-C9F4B7BA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F69DE-49A0-40DA-9375-B38039E4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AAAP 21</a:t>
            </a:r>
            <a:r>
              <a:rPr lang="en-US" baseline="30000" dirty="0"/>
              <a:t>st</a:t>
            </a:r>
            <a:r>
              <a:rPr lang="en-US" dirty="0"/>
              <a:t> Congress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ADCBC-3C3A-4256-87D5-D0D9AF50D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3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9Slide.vn - 2019">
            <a:extLst>
              <a:ext uri="{FF2B5EF4-FFF2-40B4-BE49-F238E27FC236}">
                <a16:creationId xmlns:a16="http://schemas.microsoft.com/office/drawing/2014/main" id="{C2F2B2DF-C600-E358-7400-1942666A6D3C}"/>
              </a:ext>
            </a:extLst>
          </p:cNvPr>
          <p:cNvSpPr txBox="1"/>
          <p:nvPr userDrawn="1"/>
        </p:nvSpPr>
        <p:spPr>
          <a:xfrm>
            <a:off x="0" y="-2581077"/>
            <a:ext cx="12192000" cy="3077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000">
                <a:solidFill>
                  <a:srgbClr val="C3C3C3"/>
                </a:solidFill>
              </a:rPr>
              <a:t>www.9slide.vn</a:t>
            </a:r>
            <a:endParaRPr lang="en-VN" sz="2000">
              <a:solidFill>
                <a:srgbClr val="C3C3C3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AAAP 21</a:t>
            </a:r>
            <a:r>
              <a:rPr lang="en-US" baseline="30000" dirty="0"/>
              <a:t>st</a:t>
            </a:r>
            <a:r>
              <a:rPr lang="en-US" dirty="0"/>
              <a:t> Congress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D51644-545E-44E3-BC6E-2AD8AC8B2625}"/>
              </a:ext>
            </a:extLst>
          </p:cNvPr>
          <p:cNvSpPr/>
          <p:nvPr/>
        </p:nvSpPr>
        <p:spPr>
          <a:xfrm>
            <a:off x="-23164800" y="-13030200"/>
            <a:ext cx="395021" cy="39502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1B1CA3B-4E43-438A-9AA3-C4D817313CF4}"/>
              </a:ext>
            </a:extLst>
          </p:cNvPr>
          <p:cNvSpPr/>
          <p:nvPr/>
        </p:nvSpPr>
        <p:spPr>
          <a:xfrm>
            <a:off x="34961779" y="-13030200"/>
            <a:ext cx="395021" cy="39502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004496-AE44-4F53-BEA8-30179F68F210}"/>
              </a:ext>
            </a:extLst>
          </p:cNvPr>
          <p:cNvSpPr/>
          <p:nvPr/>
        </p:nvSpPr>
        <p:spPr>
          <a:xfrm>
            <a:off x="34961779" y="19493179"/>
            <a:ext cx="395021" cy="39502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C10C7B-BAE9-4433-8761-500EAC3C28A0}"/>
              </a:ext>
            </a:extLst>
          </p:cNvPr>
          <p:cNvSpPr/>
          <p:nvPr/>
        </p:nvSpPr>
        <p:spPr>
          <a:xfrm>
            <a:off x="-23164800" y="19493179"/>
            <a:ext cx="395021" cy="39502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814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  <p:sldLayoutId id="2147483650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D904A-9157-987D-0108-96AA417E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55534-F8BE-2967-34F5-5AA6218B9EFA}"/>
              </a:ext>
            </a:extLst>
          </p:cNvPr>
          <p:cNvSpPr txBox="1">
            <a:spLocks/>
          </p:cNvSpPr>
          <p:nvPr/>
        </p:nvSpPr>
        <p:spPr>
          <a:xfrm>
            <a:off x="3847394" y="209320"/>
            <a:ext cx="7687267" cy="840643"/>
          </a:xfrm>
          <a:prstGeom prst="rect">
            <a:avLst/>
          </a:prstGeom>
        </p:spPr>
        <p:txBody>
          <a:bodyPr anchor="b"/>
          <a:lstStyle>
            <a:lvl1pPr algn="l" defTabSz="914400" rtl="0" eaLnBrk="1" fontAlgn="t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Biography/ Short introduction</a:t>
            </a:r>
          </a:p>
          <a:p>
            <a:r>
              <a:rPr lang="en-US" sz="2400" b="0" i="1">
                <a:solidFill>
                  <a:schemeClr val="tx2">
                    <a:lumMod val="75000"/>
                  </a:schemeClr>
                </a:solidFill>
              </a:rPr>
              <a:t>(For Speakers and Oral Presenters </a:t>
            </a:r>
            <a:r>
              <a:rPr lang="en-US" sz="2400" b="0" i="1" dirty="0">
                <a:solidFill>
                  <a:schemeClr val="tx2">
                    <a:lumMod val="75000"/>
                  </a:schemeClr>
                </a:solidFill>
              </a:rPr>
              <a:t>only)</a:t>
            </a:r>
            <a:endParaRPr lang="en-US" sz="2400" b="0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60258D-DF6E-74A8-8F6C-6498266C4E34}"/>
              </a:ext>
            </a:extLst>
          </p:cNvPr>
          <p:cNvSpPr/>
          <p:nvPr/>
        </p:nvSpPr>
        <p:spPr>
          <a:xfrm>
            <a:off x="2291729" y="324208"/>
            <a:ext cx="719166" cy="690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Helvetica" pitchFamily="2" charset="0"/>
              </a:rPr>
              <a:t>Your Logo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F0740-3A53-2985-A166-A588AF0BBBB8}"/>
              </a:ext>
            </a:extLst>
          </p:cNvPr>
          <p:cNvCxnSpPr/>
          <p:nvPr/>
        </p:nvCxnSpPr>
        <p:spPr>
          <a:xfrm>
            <a:off x="2146852" y="463826"/>
            <a:ext cx="0" cy="4638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5C8145D-C0D6-07D6-9D94-E795F9E0078D}"/>
              </a:ext>
            </a:extLst>
          </p:cNvPr>
          <p:cNvSpPr/>
          <p:nvPr/>
        </p:nvSpPr>
        <p:spPr>
          <a:xfrm>
            <a:off x="1641514" y="1663547"/>
            <a:ext cx="2478793" cy="3095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Avatar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BD49E-754B-4991-9CE5-91790DD6BC65}"/>
              </a:ext>
            </a:extLst>
          </p:cNvPr>
          <p:cNvSpPr txBox="1"/>
          <p:nvPr/>
        </p:nvSpPr>
        <p:spPr>
          <a:xfrm>
            <a:off x="4605050" y="1663547"/>
            <a:ext cx="4054207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Text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Text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242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D61ABD-E178-1DEF-BAC2-5882B560D7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970"/>
          <a:stretch>
            <a:fillRect/>
          </a:stretch>
        </p:blipFill>
        <p:spPr>
          <a:xfrm>
            <a:off x="9087520" y="0"/>
            <a:ext cx="3104480" cy="14861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84ABE8-ADD2-DBE4-E762-0281CB91B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970" y="341558"/>
            <a:ext cx="3104480" cy="1225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754AD8-0FA4-9275-09D6-B4ADB3ED75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3565" y="411695"/>
            <a:ext cx="1097370" cy="1074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28ECEF-47F3-7FB5-5CFB-20C97F8334F1}"/>
              </a:ext>
            </a:extLst>
          </p:cNvPr>
          <p:cNvSpPr txBox="1"/>
          <p:nvPr/>
        </p:nvSpPr>
        <p:spPr>
          <a:xfrm>
            <a:off x="0" y="2255407"/>
            <a:ext cx="12192000" cy="2274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dirty="0">
                <a:solidFill>
                  <a:schemeClr val="tx2"/>
                </a:solidFill>
                <a:effectLst/>
                <a:latin typeface="Helvetica" pitchFamily="2" charset="0"/>
              </a:rPr>
              <a:t>TITLE OF THE RESEARCH</a:t>
            </a:r>
          </a:p>
          <a:p>
            <a:pPr algn="ctr">
              <a:lnSpc>
                <a:spcPct val="110000"/>
              </a:lnSpc>
            </a:pPr>
            <a:r>
              <a:rPr lang="en-US" sz="3200" b="1" dirty="0">
                <a:solidFill>
                  <a:schemeClr val="tx2"/>
                </a:solidFill>
                <a:effectLst/>
                <a:latin typeface="Helvetica" pitchFamily="2" charset="0"/>
              </a:rPr>
              <a:t>IN ALL CAPS AND FIT TO TWO LINES</a:t>
            </a:r>
          </a:p>
          <a:p>
            <a:pPr algn="ctr">
              <a:lnSpc>
                <a:spcPct val="110000"/>
              </a:lnSpc>
            </a:pPr>
            <a:endParaRPr lang="en-US" dirty="0">
              <a:solidFill>
                <a:schemeClr val="tx2"/>
              </a:solidFill>
              <a:effectLst/>
              <a:latin typeface="Helvetica" pitchFamily="2" charset="0"/>
            </a:endParaRPr>
          </a:p>
          <a:p>
            <a:pPr algn="ctr">
              <a:lnSpc>
                <a:spcPct val="110000"/>
              </a:lnSpc>
            </a:pPr>
            <a:r>
              <a:rPr lang="en-US" sz="2000" b="1" dirty="0">
                <a:solidFill>
                  <a:schemeClr val="tx2"/>
                </a:solidFill>
                <a:effectLst/>
                <a:latin typeface="Helvetica" pitchFamily="2" charset="0"/>
              </a:rPr>
              <a:t>Author</a:t>
            </a:r>
            <a:r>
              <a:rPr lang="en-US" sz="2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1</a:t>
            </a:r>
            <a:r>
              <a:rPr lang="en-US" sz="2000" b="1" dirty="0">
                <a:solidFill>
                  <a:schemeClr val="tx2"/>
                </a:solidFill>
                <a:effectLst/>
                <a:latin typeface="Helvetica" pitchFamily="2" charset="0"/>
              </a:rPr>
              <a:t>, Author</a:t>
            </a:r>
            <a:r>
              <a:rPr lang="en-US" sz="2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2</a:t>
            </a:r>
            <a:r>
              <a:rPr lang="en-US" sz="2000" b="1" dirty="0">
                <a:solidFill>
                  <a:schemeClr val="tx2"/>
                </a:solidFill>
                <a:effectLst/>
                <a:latin typeface="Helvetica" pitchFamily="2" charset="0"/>
              </a:rPr>
              <a:t>, Author</a:t>
            </a:r>
            <a:r>
              <a:rPr lang="en-US" sz="2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3,*</a:t>
            </a:r>
            <a:endParaRPr lang="en-US" sz="1400" b="1" dirty="0">
              <a:solidFill>
                <a:schemeClr val="tx2"/>
              </a:solidFill>
              <a:effectLst/>
              <a:latin typeface="Helvetica" pitchFamily="2" charset="0"/>
            </a:endParaRPr>
          </a:p>
          <a:p>
            <a:pPr algn="ctr">
              <a:lnSpc>
                <a:spcPct val="110000"/>
              </a:lnSpc>
            </a:pPr>
            <a:r>
              <a:rPr lang="en-US" sz="1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1</a:t>
            </a:r>
            <a:r>
              <a:rPr lang="en-US" sz="1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1 | </a:t>
            </a:r>
            <a:r>
              <a:rPr lang="en-US" sz="1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2</a:t>
            </a:r>
            <a:r>
              <a:rPr lang="en-US" sz="1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2 | </a:t>
            </a:r>
            <a:r>
              <a:rPr lang="en-US" sz="1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3</a:t>
            </a:r>
            <a:r>
              <a:rPr lang="en-US" sz="1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3</a:t>
            </a:r>
          </a:p>
          <a:p>
            <a:pPr algn="ctr">
              <a:lnSpc>
                <a:spcPct val="110000"/>
              </a:lnSpc>
            </a:pPr>
            <a:r>
              <a:rPr lang="en-US" sz="1400" dirty="0">
                <a:solidFill>
                  <a:schemeClr val="tx2"/>
                </a:solidFill>
                <a:latin typeface="Helvetica" pitchFamily="2" charset="0"/>
              </a:rPr>
              <a:t>*Email contact</a:t>
            </a:r>
            <a:endParaRPr lang="en-US" sz="1400" dirty="0">
              <a:solidFill>
                <a:schemeClr val="tx2"/>
              </a:solidFill>
              <a:effectLst/>
              <a:latin typeface="Helvetica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0179E8-FB90-DCE5-0640-F77BB34F40A3}"/>
              </a:ext>
            </a:extLst>
          </p:cNvPr>
          <p:cNvSpPr/>
          <p:nvPr/>
        </p:nvSpPr>
        <p:spPr>
          <a:xfrm>
            <a:off x="2771545" y="411695"/>
            <a:ext cx="1098634" cy="107441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" pitchFamily="2" charset="0"/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7958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E4406CC-4A0D-4A94-CF70-C30DB06BAF59}"/>
              </a:ext>
            </a:extLst>
          </p:cNvPr>
          <p:cNvSpPr/>
          <p:nvPr/>
        </p:nvSpPr>
        <p:spPr>
          <a:xfrm>
            <a:off x="2291729" y="324208"/>
            <a:ext cx="719166" cy="690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Helvetica" pitchFamily="2" charset="0"/>
              </a:rPr>
              <a:t>Your Logo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343B9A5-636E-6ECA-7EA0-2A546DA022C0}"/>
              </a:ext>
            </a:extLst>
          </p:cNvPr>
          <p:cNvCxnSpPr/>
          <p:nvPr/>
        </p:nvCxnSpPr>
        <p:spPr>
          <a:xfrm>
            <a:off x="2146852" y="463826"/>
            <a:ext cx="0" cy="4638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88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heme/theme1.xml><?xml version="1.0" encoding="utf-8"?>
<a:theme xmlns:a="http://schemas.openxmlformats.org/drawingml/2006/main" name="Default Theme">
  <a:themeElements>
    <a:clrScheme name="9Slide - 2019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CE54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sz="1700"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ral presentation template V1.pptx" id="{CB6DACC2-37A3-4F4A-BEAF-DCCF31AB136B}" vid="{EB333461-E229-49AC-8C46-0C5F7895A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88</Words>
  <Application>Microsoft Macintosh PowerPoint</Application>
  <PresentationFormat>Widescreen</PresentationFormat>
  <Paragraphs>18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#9Slide02 Noi dung dai</vt:lpstr>
      <vt:lpstr>#9Slide02 Tieu de dai</vt:lpstr>
      <vt:lpstr>Aptos</vt:lpstr>
      <vt:lpstr>Arial</vt:lpstr>
      <vt:lpstr>Courier New</vt:lpstr>
      <vt:lpstr>Helvetica</vt:lpstr>
      <vt:lpstr>Default Theme</vt:lpstr>
      <vt:lpstr>PowerPoint Presentation</vt:lpstr>
      <vt:lpstr>PowerPoint Presentation</vt:lpstr>
      <vt:lpstr>PowerPoint Presentation</vt:lpstr>
    </vt:vector>
  </TitlesOfParts>
  <Manager>9Slide.vn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9Slide.vn</dc:subject>
  <dc:creator>admin</dc:creator>
  <dc:description>9Slide.vn</dc:description>
  <cp:lastModifiedBy>admin</cp:lastModifiedBy>
  <cp:revision>1</cp:revision>
  <dcterms:created xsi:type="dcterms:W3CDTF">2026-09-21T08:30:20Z</dcterms:created>
  <dcterms:modified xsi:type="dcterms:W3CDTF">2026-09-21T08:31:16Z</dcterms:modified>
  <cp:category>9Slide.vn</cp:category>
</cp:coreProperties>
</file>