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</p:sldIdLst>
  <p:sldSz cx="30267275" cy="4279423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BFBFB"/>
    <a:srgbClr val="2096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310" autoAdjust="0"/>
    <p:restoredTop sz="96018"/>
  </p:normalViewPr>
  <p:slideViewPr>
    <p:cSldViewPr snapToGrid="0">
      <p:cViewPr varScale="1">
        <p:scale>
          <a:sx n="19" d="100"/>
          <a:sy n="19" d="100"/>
        </p:scale>
        <p:origin x="2976" y="3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rgbClr val="FBFBF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046" y="7003597"/>
            <a:ext cx="25727184" cy="14898735"/>
          </a:xfrm>
        </p:spPr>
        <p:txBody>
          <a:bodyPr anchor="b"/>
          <a:lstStyle>
            <a:lvl1pPr algn="ctr"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3410" y="22476884"/>
            <a:ext cx="22700456" cy="10332032"/>
          </a:xfrm>
        </p:spPr>
        <p:txBody>
          <a:bodyPr/>
          <a:lstStyle>
            <a:lvl1pPr marL="0" indent="0" algn="ctr">
              <a:buNone/>
              <a:defRPr sz="7944"/>
            </a:lvl1pPr>
            <a:lvl2pPr marL="1513378" indent="0" algn="ctr">
              <a:buNone/>
              <a:defRPr sz="6620"/>
            </a:lvl2pPr>
            <a:lvl3pPr marL="3026755" indent="0" algn="ctr">
              <a:buNone/>
              <a:defRPr sz="5958"/>
            </a:lvl3pPr>
            <a:lvl4pPr marL="4540133" indent="0" algn="ctr">
              <a:buNone/>
              <a:defRPr sz="5296"/>
            </a:lvl4pPr>
            <a:lvl5pPr marL="6053511" indent="0" algn="ctr">
              <a:buNone/>
              <a:defRPr sz="5296"/>
            </a:lvl5pPr>
            <a:lvl6pPr marL="7566889" indent="0" algn="ctr">
              <a:buNone/>
              <a:defRPr sz="5296"/>
            </a:lvl6pPr>
            <a:lvl7pPr marL="9080266" indent="0" algn="ctr">
              <a:buNone/>
              <a:defRPr sz="5296"/>
            </a:lvl7pPr>
            <a:lvl8pPr marL="10593644" indent="0" algn="ctr">
              <a:buNone/>
              <a:defRPr sz="5296"/>
            </a:lvl8pPr>
            <a:lvl9pPr marL="12107022" indent="0" algn="ctr">
              <a:buNone/>
              <a:defRPr sz="52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2CC0270F-B785-BA17-B8F1-87C63D9943A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07244" y="500016"/>
            <a:ext cx="4718196" cy="1862264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C425706-FEE2-F101-B9AB-EFF13C0F219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6156961" y="500016"/>
            <a:ext cx="1929592" cy="1889223"/>
          </a:xfrm>
          <a:prstGeom prst="rect">
            <a:avLst/>
          </a:prstGeom>
        </p:spPr>
      </p:pic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5966D60-C104-A590-7958-ABD86CE77A09}"/>
              </a:ext>
            </a:extLst>
          </p:cNvPr>
          <p:cNvCxnSpPr>
            <a:cxnSpLocks/>
          </p:cNvCxnSpPr>
          <p:nvPr userDrawn="1"/>
        </p:nvCxnSpPr>
        <p:spPr>
          <a:xfrm>
            <a:off x="5791200" y="745958"/>
            <a:ext cx="0" cy="1504987"/>
          </a:xfrm>
          <a:prstGeom prst="line">
            <a:avLst/>
          </a:prstGeom>
          <a:ln w="19050">
            <a:solidFill>
              <a:srgbClr val="20967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BA33E2AA-3C93-D2B0-4FB2-050594238BC3}"/>
              </a:ext>
            </a:extLst>
          </p:cNvPr>
          <p:cNvSpPr txBox="1"/>
          <p:nvPr userDrawn="1"/>
        </p:nvSpPr>
        <p:spPr>
          <a:xfrm>
            <a:off x="12155097" y="1603730"/>
            <a:ext cx="56316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>
                <a:solidFill>
                  <a:srgbClr val="209675"/>
                </a:solidFill>
                <a:latin typeface="Helvetica" pitchFamily="2" charset="0"/>
              </a:rPr>
              <a:t>Hanoi, Oct 28-30, 2026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CAD84A29-74FF-FFAF-91CF-AB07665964D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61456" y="2205605"/>
            <a:ext cx="13005819" cy="638322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151AB51-FF1E-B9C8-C948-63D6415825A6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860" y="25762226"/>
            <a:ext cx="30279135" cy="17032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360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3478" userDrawn="1">
          <p15:clr>
            <a:srgbClr val="FBAE40"/>
          </p15:clr>
        </p15:guide>
        <p15:guide id="2" pos="9533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0284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112" y="10668854"/>
            <a:ext cx="26105525" cy="17801211"/>
          </a:xfrm>
        </p:spPr>
        <p:txBody>
          <a:bodyPr anchor="b"/>
          <a:lstStyle>
            <a:lvl1pPr>
              <a:defRPr sz="1986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112" y="28638472"/>
            <a:ext cx="26105525" cy="9361236"/>
          </a:xfrm>
        </p:spPr>
        <p:txBody>
          <a:bodyPr/>
          <a:lstStyle>
            <a:lvl1pPr marL="0" indent="0">
              <a:buNone/>
              <a:defRPr sz="7944">
                <a:solidFill>
                  <a:schemeClr val="tx1"/>
                </a:solidFill>
              </a:defRPr>
            </a:lvl1pPr>
            <a:lvl2pPr marL="1513378" indent="0">
              <a:buNone/>
              <a:defRPr sz="6620">
                <a:solidFill>
                  <a:schemeClr val="tx1">
                    <a:tint val="75000"/>
                  </a:schemeClr>
                </a:solidFill>
              </a:defRPr>
            </a:lvl2pPr>
            <a:lvl3pPr marL="3026755" indent="0">
              <a:buNone/>
              <a:defRPr sz="5958">
                <a:solidFill>
                  <a:schemeClr val="tx1">
                    <a:tint val="75000"/>
                  </a:schemeClr>
                </a:solidFill>
              </a:defRPr>
            </a:lvl3pPr>
            <a:lvl4pPr marL="4540133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4pPr>
            <a:lvl5pPr marL="6053511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5pPr>
            <a:lvl6pPr marL="7566889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6pPr>
            <a:lvl7pPr marL="9080266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7pPr>
            <a:lvl8pPr marL="10593644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8pPr>
            <a:lvl9pPr marL="12107022" indent="0">
              <a:buNone/>
              <a:defRPr sz="52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929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0875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2808" y="11391985"/>
            <a:ext cx="12863592" cy="2715255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04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278406"/>
            <a:ext cx="26105525" cy="827157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4821" y="10490535"/>
            <a:ext cx="1280447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4821" y="15631784"/>
            <a:ext cx="1280447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2810" y="10490535"/>
            <a:ext cx="12867534" cy="5141249"/>
          </a:xfrm>
        </p:spPr>
        <p:txBody>
          <a:bodyPr anchor="b"/>
          <a:lstStyle>
            <a:lvl1pPr marL="0" indent="0">
              <a:buNone/>
              <a:defRPr sz="7944" b="1"/>
            </a:lvl1pPr>
            <a:lvl2pPr marL="1513378" indent="0">
              <a:buNone/>
              <a:defRPr sz="6620" b="1"/>
            </a:lvl2pPr>
            <a:lvl3pPr marL="3026755" indent="0">
              <a:buNone/>
              <a:defRPr sz="5958" b="1"/>
            </a:lvl3pPr>
            <a:lvl4pPr marL="4540133" indent="0">
              <a:buNone/>
              <a:defRPr sz="5296" b="1"/>
            </a:lvl4pPr>
            <a:lvl5pPr marL="6053511" indent="0">
              <a:buNone/>
              <a:defRPr sz="5296" b="1"/>
            </a:lvl5pPr>
            <a:lvl6pPr marL="7566889" indent="0">
              <a:buNone/>
              <a:defRPr sz="5296" b="1"/>
            </a:lvl6pPr>
            <a:lvl7pPr marL="9080266" indent="0">
              <a:buNone/>
              <a:defRPr sz="5296" b="1"/>
            </a:lvl7pPr>
            <a:lvl8pPr marL="10593644" indent="0">
              <a:buNone/>
              <a:defRPr sz="5296" b="1"/>
            </a:lvl8pPr>
            <a:lvl9pPr marL="12107022" indent="0">
              <a:buNone/>
              <a:defRPr sz="52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2810" y="15631784"/>
            <a:ext cx="12867534" cy="22992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92217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855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7919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67534" y="6161587"/>
            <a:ext cx="15322808" cy="30411646"/>
          </a:xfrm>
        </p:spPr>
        <p:txBody>
          <a:bodyPr/>
          <a:lstStyle>
            <a:lvl1pPr>
              <a:defRPr sz="10592"/>
            </a:lvl1pPr>
            <a:lvl2pPr>
              <a:defRPr sz="9268"/>
            </a:lvl2pPr>
            <a:lvl3pPr>
              <a:defRPr sz="7944"/>
            </a:lvl3pPr>
            <a:lvl4pPr>
              <a:defRPr sz="6620"/>
            </a:lvl4pPr>
            <a:lvl5pPr>
              <a:defRPr sz="6620"/>
            </a:lvl5pPr>
            <a:lvl6pPr>
              <a:defRPr sz="6620"/>
            </a:lvl6pPr>
            <a:lvl7pPr>
              <a:defRPr sz="6620"/>
            </a:lvl7pPr>
            <a:lvl8pPr>
              <a:defRPr sz="6620"/>
            </a:lvl8pPr>
            <a:lvl9pPr>
              <a:defRPr sz="66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60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4817" y="2852949"/>
            <a:ext cx="9761984" cy="9985322"/>
          </a:xfrm>
        </p:spPr>
        <p:txBody>
          <a:bodyPr anchor="b"/>
          <a:lstStyle>
            <a:lvl1pPr>
              <a:defRPr sz="105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67534" y="6161587"/>
            <a:ext cx="15322808" cy="30411646"/>
          </a:xfrm>
        </p:spPr>
        <p:txBody>
          <a:bodyPr anchor="t"/>
          <a:lstStyle>
            <a:lvl1pPr marL="0" indent="0">
              <a:buNone/>
              <a:defRPr sz="10592"/>
            </a:lvl1pPr>
            <a:lvl2pPr marL="1513378" indent="0">
              <a:buNone/>
              <a:defRPr sz="9268"/>
            </a:lvl2pPr>
            <a:lvl3pPr marL="3026755" indent="0">
              <a:buNone/>
              <a:defRPr sz="7944"/>
            </a:lvl3pPr>
            <a:lvl4pPr marL="4540133" indent="0">
              <a:buNone/>
              <a:defRPr sz="6620"/>
            </a:lvl4pPr>
            <a:lvl5pPr marL="6053511" indent="0">
              <a:buNone/>
              <a:defRPr sz="6620"/>
            </a:lvl5pPr>
            <a:lvl6pPr marL="7566889" indent="0">
              <a:buNone/>
              <a:defRPr sz="6620"/>
            </a:lvl6pPr>
            <a:lvl7pPr marL="9080266" indent="0">
              <a:buNone/>
              <a:defRPr sz="6620"/>
            </a:lvl7pPr>
            <a:lvl8pPr marL="10593644" indent="0">
              <a:buNone/>
              <a:defRPr sz="6620"/>
            </a:lvl8pPr>
            <a:lvl9pPr marL="12107022" indent="0">
              <a:buNone/>
              <a:defRPr sz="66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4817" y="12838271"/>
            <a:ext cx="9761984" cy="23784486"/>
          </a:xfrm>
        </p:spPr>
        <p:txBody>
          <a:bodyPr/>
          <a:lstStyle>
            <a:lvl1pPr marL="0" indent="0">
              <a:buNone/>
              <a:defRPr sz="5296"/>
            </a:lvl1pPr>
            <a:lvl2pPr marL="1513378" indent="0">
              <a:buNone/>
              <a:defRPr sz="4634"/>
            </a:lvl2pPr>
            <a:lvl3pPr marL="3026755" indent="0">
              <a:buNone/>
              <a:defRPr sz="3972"/>
            </a:lvl3pPr>
            <a:lvl4pPr marL="4540133" indent="0">
              <a:buNone/>
              <a:defRPr sz="3310"/>
            </a:lvl4pPr>
            <a:lvl5pPr marL="6053511" indent="0">
              <a:buNone/>
              <a:defRPr sz="3310"/>
            </a:lvl5pPr>
            <a:lvl6pPr marL="7566889" indent="0">
              <a:buNone/>
              <a:defRPr sz="3310"/>
            </a:lvl6pPr>
            <a:lvl7pPr marL="9080266" indent="0">
              <a:buNone/>
              <a:defRPr sz="3310"/>
            </a:lvl7pPr>
            <a:lvl8pPr marL="10593644" indent="0">
              <a:buNone/>
              <a:defRPr sz="3310"/>
            </a:lvl8pPr>
            <a:lvl9pPr marL="12107022" indent="0">
              <a:buNone/>
              <a:defRPr sz="331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248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2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0020" y="2278397"/>
            <a:ext cx="6526381" cy="362661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0877" y="2278397"/>
            <a:ext cx="19200803" cy="3626613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9571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9Slide.vn - 2019">
            <a:extLst>
              <a:ext uri="{FF2B5EF4-FFF2-40B4-BE49-F238E27FC236}">
                <a16:creationId xmlns:a16="http://schemas.microsoft.com/office/drawing/2014/main" id="{1F3D60A9-598F-7DC7-E66C-CBB0206CD7EA}"/>
              </a:ext>
            </a:extLst>
          </p:cNvPr>
          <p:cNvSpPr txBox="1"/>
          <p:nvPr userDrawn="1"/>
        </p:nvSpPr>
        <p:spPr>
          <a:xfrm>
            <a:off x="0" y="-3445929"/>
            <a:ext cx="30267275" cy="1172629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7020">
                <a:solidFill>
                  <a:srgbClr val="C3C3C3"/>
                </a:solidFill>
              </a:rPr>
              <a:t>www.9slide.vn</a:t>
            </a:r>
            <a:endParaRPr lang="en-VN" sz="7020">
              <a:solidFill>
                <a:srgbClr val="C3C3C3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0875" y="2278406"/>
            <a:ext cx="26105525" cy="82715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0875" y="11391985"/>
            <a:ext cx="26105525" cy="271525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0875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754D1F-6AB6-4A50-99AF-FDB8D5D3099C}" type="datetimeFigureOut">
              <a:rPr lang="en-US" smtClean="0"/>
              <a:t>9/21/26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6035" y="39663928"/>
            <a:ext cx="10215205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76263" y="39663928"/>
            <a:ext cx="6810137" cy="22783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68F676-4410-4A7C-8431-03D571C6890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4689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6755" rtl="0" eaLnBrk="1" latinLnBrk="0" hangingPunct="1">
        <a:lnSpc>
          <a:spcPct val="90000"/>
        </a:lnSpc>
        <a:spcBef>
          <a:spcPct val="0"/>
        </a:spcBef>
        <a:buNone/>
        <a:defRPr sz="145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689" indent="-756689" algn="l" defTabSz="3026755" rtl="0" eaLnBrk="1" latinLnBrk="0" hangingPunct="1">
        <a:lnSpc>
          <a:spcPct val="90000"/>
        </a:lnSpc>
        <a:spcBef>
          <a:spcPts val="3310"/>
        </a:spcBef>
        <a:buFont typeface="Arial" panose="020B0604020202020204" pitchFamily="34" charset="0"/>
        <a:buChar char="•"/>
        <a:defRPr sz="9268" kern="1200">
          <a:solidFill>
            <a:schemeClr val="tx1"/>
          </a:solidFill>
          <a:latin typeface="+mn-lt"/>
          <a:ea typeface="+mn-ea"/>
          <a:cs typeface="+mn-cs"/>
        </a:defRPr>
      </a:lvl1pPr>
      <a:lvl2pPr marL="227006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4" kern="1200">
          <a:solidFill>
            <a:schemeClr val="tx1"/>
          </a:solidFill>
          <a:latin typeface="+mn-lt"/>
          <a:ea typeface="+mn-ea"/>
          <a:cs typeface="+mn-cs"/>
        </a:defRPr>
      </a:lvl2pPr>
      <a:lvl3pPr marL="3783444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0" kern="1200">
          <a:solidFill>
            <a:schemeClr val="tx1"/>
          </a:solidFill>
          <a:latin typeface="+mn-lt"/>
          <a:ea typeface="+mn-ea"/>
          <a:cs typeface="+mn-cs"/>
        </a:defRPr>
      </a:lvl3pPr>
      <a:lvl4pPr marL="5296822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810200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8323577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836955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1350333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863711" indent="-756689" algn="l" defTabSz="3026755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1pPr>
      <a:lvl2pPr marL="1513378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2pPr>
      <a:lvl3pPr marL="3026755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3pPr>
      <a:lvl4pPr marL="4540133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4pPr>
      <a:lvl5pPr marL="6053511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5pPr>
      <a:lvl6pPr marL="7566889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6pPr>
      <a:lvl7pPr marL="9080266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7pPr>
      <a:lvl8pPr marL="10593644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8pPr>
      <a:lvl9pPr marL="12107022" algn="l" defTabSz="3026755" rtl="0" eaLnBrk="1" latinLnBrk="0" hangingPunct="1">
        <a:defRPr sz="595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3478" userDrawn="1">
          <p15:clr>
            <a:srgbClr val="F26B43"/>
          </p15:clr>
        </p15:guide>
        <p15:guide id="2" pos="9533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A20C72-0A3C-8BE7-5C7B-EB41B437E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AAB99BE-96E2-0F57-5EA6-658C876672EE}"/>
              </a:ext>
            </a:extLst>
          </p:cNvPr>
          <p:cNvSpPr/>
          <p:nvPr/>
        </p:nvSpPr>
        <p:spPr>
          <a:xfrm>
            <a:off x="16098556" y="10894865"/>
            <a:ext cx="13698138" cy="8150835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A3DA704-435E-5D15-2B6A-89E28FFAD07F}"/>
              </a:ext>
            </a:extLst>
          </p:cNvPr>
          <p:cNvSpPr/>
          <p:nvPr/>
        </p:nvSpPr>
        <p:spPr>
          <a:xfrm>
            <a:off x="806947" y="10894866"/>
            <a:ext cx="14359347" cy="8150835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4D04AAC-F434-E055-200A-6EAAE20594ED}"/>
              </a:ext>
            </a:extLst>
          </p:cNvPr>
          <p:cNvSpPr txBox="1"/>
          <p:nvPr/>
        </p:nvSpPr>
        <p:spPr>
          <a:xfrm>
            <a:off x="1151381" y="3788195"/>
            <a:ext cx="29115894" cy="59254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</a:pPr>
            <a:r>
              <a:rPr lang="en-US" sz="8000" b="1" dirty="0">
                <a:solidFill>
                  <a:schemeClr val="tx2"/>
                </a:solidFill>
                <a:effectLst/>
                <a:latin typeface="Helvetica" pitchFamily="2" charset="0"/>
              </a:rPr>
              <a:t>TITLE OF THE RESEARCH</a:t>
            </a:r>
          </a:p>
          <a:p>
            <a:pPr>
              <a:lnSpc>
                <a:spcPct val="110000"/>
              </a:lnSpc>
            </a:pPr>
            <a:r>
              <a:rPr lang="en-US" sz="8000" b="1" dirty="0">
                <a:solidFill>
                  <a:schemeClr val="tx2"/>
                </a:solidFill>
                <a:effectLst/>
                <a:latin typeface="Helvetica" pitchFamily="2" charset="0"/>
              </a:rPr>
              <a:t>IN ALL CAPS AND FIT TO </a:t>
            </a:r>
            <a:r>
              <a:rPr lang="en-US" sz="8000" b="1" dirty="0">
                <a:solidFill>
                  <a:schemeClr val="tx2"/>
                </a:solidFill>
                <a:latin typeface="Helvetica" pitchFamily="2" charset="0"/>
              </a:rPr>
              <a:t>TWO</a:t>
            </a:r>
            <a:r>
              <a:rPr lang="en-US" sz="8000" b="1" dirty="0">
                <a:solidFill>
                  <a:schemeClr val="tx2"/>
                </a:solidFill>
                <a:effectLst/>
                <a:latin typeface="Helvetica" pitchFamily="2" charset="0"/>
              </a:rPr>
              <a:t> LINES</a:t>
            </a:r>
            <a:endParaRPr lang="en-US" sz="6000" b="1" dirty="0">
              <a:solidFill>
                <a:schemeClr val="tx2"/>
              </a:solidFill>
              <a:latin typeface="Helvetica" pitchFamily="2" charset="0"/>
            </a:endParaRPr>
          </a:p>
          <a:p>
            <a:pPr>
              <a:lnSpc>
                <a:spcPct val="110000"/>
              </a:lnSpc>
            </a:pPr>
            <a:endParaRPr lang="en-US" sz="3200" b="1" dirty="0">
              <a:solidFill>
                <a:schemeClr val="tx2"/>
              </a:solidFill>
              <a:effectLst/>
              <a:latin typeface="Helvetica" pitchFamily="2" charset="0"/>
            </a:endParaRPr>
          </a:p>
          <a:p>
            <a:pPr>
              <a:lnSpc>
                <a:spcPct val="110000"/>
              </a:lnSpc>
            </a:pPr>
            <a:r>
              <a:rPr lang="en-US" sz="6000" b="1" dirty="0">
                <a:solidFill>
                  <a:schemeClr val="tx2"/>
                </a:solidFill>
                <a:effectLst/>
                <a:latin typeface="Helvetica" pitchFamily="2" charset="0"/>
              </a:rPr>
              <a:t>Author</a:t>
            </a:r>
            <a:r>
              <a:rPr lang="en-US" sz="6000" b="1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1</a:t>
            </a:r>
            <a:r>
              <a:rPr lang="en-US" sz="6000" b="1" dirty="0">
                <a:solidFill>
                  <a:schemeClr val="tx2"/>
                </a:solidFill>
                <a:effectLst/>
                <a:latin typeface="Helvetica" pitchFamily="2" charset="0"/>
              </a:rPr>
              <a:t>, Author</a:t>
            </a:r>
            <a:r>
              <a:rPr lang="en-US" sz="6000" b="1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2</a:t>
            </a:r>
            <a:r>
              <a:rPr lang="en-US" sz="6000" b="1" dirty="0">
                <a:solidFill>
                  <a:schemeClr val="tx2"/>
                </a:solidFill>
                <a:effectLst/>
                <a:latin typeface="Helvetica" pitchFamily="2" charset="0"/>
              </a:rPr>
              <a:t>, Author</a:t>
            </a:r>
            <a:r>
              <a:rPr lang="en-US" sz="6000" b="1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3,*</a:t>
            </a:r>
            <a:endParaRPr lang="en-US" sz="4400" b="1" dirty="0">
              <a:solidFill>
                <a:schemeClr val="tx2"/>
              </a:solidFill>
              <a:effectLst/>
              <a:latin typeface="Helvetica" pitchFamily="2" charset="0"/>
            </a:endParaRPr>
          </a:p>
          <a:p>
            <a:pPr>
              <a:lnSpc>
                <a:spcPct val="110000"/>
              </a:lnSpc>
            </a:pPr>
            <a:r>
              <a:rPr lang="en-US" sz="4400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1</a:t>
            </a:r>
            <a:r>
              <a:rPr lang="en-US" sz="4400" dirty="0">
                <a:solidFill>
                  <a:schemeClr val="tx2"/>
                </a:solidFill>
                <a:effectLst/>
                <a:latin typeface="Helvetica" pitchFamily="2" charset="0"/>
              </a:rPr>
              <a:t> Affiliation 1 | </a:t>
            </a:r>
            <a:r>
              <a:rPr lang="en-US" sz="4400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2</a:t>
            </a:r>
            <a:r>
              <a:rPr lang="en-US" sz="4400" dirty="0">
                <a:solidFill>
                  <a:schemeClr val="tx2"/>
                </a:solidFill>
                <a:effectLst/>
                <a:latin typeface="Helvetica" pitchFamily="2" charset="0"/>
              </a:rPr>
              <a:t> Affiliation 2 | </a:t>
            </a:r>
            <a:r>
              <a:rPr lang="en-US" sz="4400" baseline="30000" dirty="0">
                <a:solidFill>
                  <a:schemeClr val="tx2"/>
                </a:solidFill>
                <a:effectLst/>
                <a:latin typeface="Helvetica" pitchFamily="2" charset="0"/>
              </a:rPr>
              <a:t>3</a:t>
            </a:r>
            <a:r>
              <a:rPr lang="en-US" sz="4400" dirty="0">
                <a:solidFill>
                  <a:schemeClr val="tx2"/>
                </a:solidFill>
                <a:effectLst/>
                <a:latin typeface="Helvetica" pitchFamily="2" charset="0"/>
              </a:rPr>
              <a:t> Affiliation 3</a:t>
            </a:r>
          </a:p>
          <a:p>
            <a:pPr>
              <a:lnSpc>
                <a:spcPct val="110000"/>
              </a:lnSpc>
            </a:pPr>
            <a:r>
              <a:rPr lang="en-US" sz="4400" dirty="0">
                <a:solidFill>
                  <a:schemeClr val="tx2"/>
                </a:solidFill>
                <a:latin typeface="Helvetica" pitchFamily="2" charset="0"/>
              </a:rPr>
              <a:t>*Emai contact - website</a:t>
            </a:r>
            <a:endParaRPr lang="en-US" sz="4400" dirty="0">
              <a:solidFill>
                <a:schemeClr val="tx2"/>
              </a:solidFill>
              <a:effectLst/>
              <a:latin typeface="Helvetica" pitchFamily="2" charset="0"/>
            </a:endParaRPr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FF878629-F28E-0127-320E-659D1A54461A}"/>
              </a:ext>
            </a:extLst>
          </p:cNvPr>
          <p:cNvSpPr/>
          <p:nvPr/>
        </p:nvSpPr>
        <p:spPr>
          <a:xfrm>
            <a:off x="1832385" y="10123261"/>
            <a:ext cx="8294914" cy="1543208"/>
          </a:xfrm>
          <a:prstGeom prst="roundRect">
            <a:avLst>
              <a:gd name="adj" fmla="val 49231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INTRODUCTION &amp; AIMS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702B3CC4-B780-77A2-BC48-6F8FC64E73BC}"/>
              </a:ext>
            </a:extLst>
          </p:cNvPr>
          <p:cNvSpPr/>
          <p:nvPr/>
        </p:nvSpPr>
        <p:spPr>
          <a:xfrm>
            <a:off x="16990094" y="10123261"/>
            <a:ext cx="8294914" cy="1543208"/>
          </a:xfrm>
          <a:prstGeom prst="roundRect">
            <a:avLst>
              <a:gd name="adj" fmla="val 49231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MATERIALS &amp; METHODS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242DC576-C414-6194-4D0E-E33C12B64EBC}"/>
              </a:ext>
            </a:extLst>
          </p:cNvPr>
          <p:cNvSpPr/>
          <p:nvPr/>
        </p:nvSpPr>
        <p:spPr>
          <a:xfrm>
            <a:off x="684065" y="20619015"/>
            <a:ext cx="28899143" cy="8150835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0287657B-8DD6-E661-78BC-B18B36EE30DC}"/>
              </a:ext>
            </a:extLst>
          </p:cNvPr>
          <p:cNvSpPr/>
          <p:nvPr/>
        </p:nvSpPr>
        <p:spPr>
          <a:xfrm>
            <a:off x="1832385" y="19853911"/>
            <a:ext cx="8294914" cy="1543208"/>
          </a:xfrm>
          <a:prstGeom prst="roundRect">
            <a:avLst>
              <a:gd name="adj" fmla="val 49231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RESULTS &amp; DISCUSSION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17CD5627-5BC6-1987-195A-49A68550E96D}"/>
              </a:ext>
            </a:extLst>
          </p:cNvPr>
          <p:cNvSpPr/>
          <p:nvPr/>
        </p:nvSpPr>
        <p:spPr>
          <a:xfrm>
            <a:off x="774289" y="29888397"/>
            <a:ext cx="14359347" cy="8150835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0DAF22CD-8A92-A6D2-9D1A-733F38996E30}"/>
              </a:ext>
            </a:extLst>
          </p:cNvPr>
          <p:cNvSpPr/>
          <p:nvPr/>
        </p:nvSpPr>
        <p:spPr>
          <a:xfrm>
            <a:off x="1832385" y="29534954"/>
            <a:ext cx="8294914" cy="1543208"/>
          </a:xfrm>
          <a:prstGeom prst="roundRect">
            <a:avLst>
              <a:gd name="adj" fmla="val 49231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CONCLUSION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F12B23B4-CA14-B869-9EA9-6153E52765E2}"/>
              </a:ext>
            </a:extLst>
          </p:cNvPr>
          <p:cNvSpPr/>
          <p:nvPr/>
        </p:nvSpPr>
        <p:spPr>
          <a:xfrm>
            <a:off x="16098557" y="29888396"/>
            <a:ext cx="13698138" cy="8150835"/>
          </a:xfrm>
          <a:prstGeom prst="round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F3374E9-4DE8-5AC6-6FB0-B64D5C12485D}"/>
              </a:ext>
            </a:extLst>
          </p:cNvPr>
          <p:cNvSpPr/>
          <p:nvPr/>
        </p:nvSpPr>
        <p:spPr>
          <a:xfrm>
            <a:off x="16990094" y="29534954"/>
            <a:ext cx="10334330" cy="1543208"/>
          </a:xfrm>
          <a:prstGeom prst="roundRect">
            <a:avLst>
              <a:gd name="adj" fmla="val 49231"/>
            </a:avLst>
          </a:prstGeom>
          <a:solidFill>
            <a:schemeClr val="accent5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4800" dirty="0">
                <a:solidFill>
                  <a:schemeClr val="bg1"/>
                </a:solidFill>
                <a:latin typeface="Franklin Gothic Medium Cond" panose="020B0606030402020204" pitchFamily="34" charset="0"/>
              </a:rPr>
              <a:t>ACKNOWLEDGEMENTS &amp; REFERENCES</a:t>
            </a:r>
            <a:endParaRPr lang="en-US" sz="4800" dirty="0">
              <a:solidFill>
                <a:schemeClr val="bg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03722BE-D47F-2CDA-3251-0954313CBCFE}"/>
              </a:ext>
            </a:extLst>
          </p:cNvPr>
          <p:cNvSpPr/>
          <p:nvPr/>
        </p:nvSpPr>
        <p:spPr>
          <a:xfrm>
            <a:off x="26849408" y="651742"/>
            <a:ext cx="1885634" cy="18856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VN" b="1">
                <a:latin typeface="Helvetica" pitchFamily="2" charset="0"/>
              </a:rPr>
              <a:t>YOUR LOGO</a:t>
            </a:r>
          </a:p>
        </p:txBody>
      </p:sp>
    </p:spTree>
    <p:extLst>
      <p:ext uri="{BB962C8B-B14F-4D97-AF65-F5344CB8AC3E}">
        <p14:creationId xmlns:p14="http://schemas.microsoft.com/office/powerpoint/2010/main" val="2753024736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ster_Final.pptx" id="{E9AD7400-8C49-4201-9500-9CDCF151346E}" vid="{C059141D-6917-4EBE-846A-E8BBB3E89F5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49</Words>
  <Application>Microsoft Macintosh PowerPoint</Application>
  <PresentationFormat>Custom</PresentationFormat>
  <Paragraphs>12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Franklin Gothic Medium Cond</vt:lpstr>
      <vt:lpstr>Helvetica</vt:lpstr>
      <vt:lpstr>Office Theme</vt:lpstr>
      <vt:lpstr>PowerPoint Presentation</vt:lpstr>
    </vt:vector>
  </TitlesOfParts>
  <Manager>9Slide.vn</Manager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>9Slide.vn</dc:subject>
  <dc:creator>admin</dc:creator>
  <dc:description>9Slide.vn</dc:description>
  <cp:lastModifiedBy>admin</cp:lastModifiedBy>
  <cp:revision>1</cp:revision>
  <dcterms:created xsi:type="dcterms:W3CDTF">2026-09-21T08:33:10Z</dcterms:created>
  <dcterms:modified xsi:type="dcterms:W3CDTF">2026-09-21T08:33:46Z</dcterms:modified>
  <cp:category>9Slide.vn</cp:category>
</cp:coreProperties>
</file>